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</p:sldMasterIdLst>
  <p:notesMasterIdLst>
    <p:notesMasterId r:id="rId9"/>
  </p:notesMasterIdLst>
  <p:sldIdLst>
    <p:sldId id="268" r:id="rId4"/>
    <p:sldId id="264" r:id="rId5"/>
    <p:sldId id="269" r:id="rId6"/>
    <p:sldId id="262" r:id="rId7"/>
    <p:sldId id="270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9CE"/>
    <a:srgbClr val="5BBB91"/>
    <a:srgbClr val="154D95"/>
    <a:srgbClr val="414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5"/>
    <p:restoredTop sz="94689"/>
  </p:normalViewPr>
  <p:slideViewPr>
    <p:cSldViewPr snapToGrid="0" snapToObjects="1">
      <p:cViewPr varScale="1">
        <p:scale>
          <a:sx n="67" d="100"/>
          <a:sy n="67" d="100"/>
        </p:scale>
        <p:origin x="3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B62D6-EE08-4F26-9EE6-4B3935801A11}" type="datetimeFigureOut">
              <a:rPr lang="en-AU" smtClean="0"/>
              <a:t>09-Dec-20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18E8-A82B-43B4-9AED-CADDAB9EAA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01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7ACFD5C3-89A6-4A2E-BFA2-0727536DE9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105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33F7027-C43C-43B7-B51A-E306023845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56821760-8F3D-4ABD-AD3C-E8A832DB06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7251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92E7A69-ADAD-40A8-A72D-C81DF568A6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106497-7499-48DE-A072-1D6EFF1E6B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105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BB57171A-2730-4D1F-B121-399C5A5B5E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30BC6799-96FA-463F-A9A5-19F7AFEAFD5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251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7AEA00E3-FED6-4562-9B90-49355DA378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50DDF021-7BBF-4F81-AE69-8FDE45BBDB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9105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DE5AF875-6A86-4A03-B2F1-94E7F64C6B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D9EBB8AD-DD26-40F2-B5A4-F48AEDA54B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57251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DD0E587-FC9C-4D78-A58D-16E597900A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746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052FA213-F623-458A-8D53-DFB965708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105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1172E3-4552-4502-A86B-AA3FA3D7E6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A2946A71-E6EF-472A-BD2B-5A22E4C5E1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7251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ED0ED51-A432-453B-9A89-EE608CB1E9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234C3347-C438-4790-A312-EC43E3A78CB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105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FA27C8E2-A02B-4DFD-A1E5-5E9BFCB156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0A71EF3F-2AF1-4987-9BCC-7C8B9C36D0C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251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A3D5FBB5-3753-44B0-8203-B76A5B294A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C2513A4E-1804-408E-B15E-5C88DDA31E3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9105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D96AA965-6E06-49F5-9F4F-DEDC749B0A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3F5F2DD7-ED71-4BA0-8627-96FCF82EB8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57251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141F68CE-7D30-474C-B22A-EFD78CF8A7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75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AA5A0070-847D-4301-8B42-64308A75C9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105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F5D28CD-4D9D-47FB-8659-CE5F5C0452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F50CC88A-5AF4-4341-B241-3939D6F810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7251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16A92D2-81B5-4D5E-B2D6-3B84F2AD19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0AD68BA9-DB2D-4F2F-9BEC-CF81608C12B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105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F53F8FC-CF2A-4782-8A94-F5043EB2B4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5491E89C-1FD1-43D1-8E23-CF317FE865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251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16FA306-97A8-440E-B50C-5455824BFF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2C8598A0-F263-4DDB-A2CB-A211A518F5A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9105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F09AE91-A51C-475A-97E2-2355AAC623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0818D624-E43C-4325-8182-01E1021391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57251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811E4B0-5E0B-4A01-A126-334B1E67CE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6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-friendly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D4462AE-5BAC-4770-BC0E-3DF191C255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105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057188F-75DA-42D0-9491-D1F397A925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BB7E51E-5399-4289-A818-32706A6714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7251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93A8C2A-77BD-446A-A406-4281239A05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A1762A2F-C95F-495E-BD4A-15ADBE3342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105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46E2107-5894-4AA4-9F5C-C6DB5250EE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6A3055CE-C5C5-40B7-9963-1CA6C06F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251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ED6C822-80AA-47FC-9313-FD90CF8169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83E16FDD-289C-41BA-8E40-AE81577DFE4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9105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CF00E71-2990-4DCF-9602-46A12376BA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51EE408-6C11-4400-8661-03E1043BED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57251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C2EA28D-C81C-4718-9B9F-2BDBF179B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230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2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0219245"/>
            <a:ext cx="1700927" cy="259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9D3B-B7DB-D24E-948A-EB819750AA62}" type="datetimeFigureOut">
              <a:rPr lang="en-US" smtClean="0"/>
              <a:t>12/9/2020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98045-97CE-4BE2-B953-47AA81E490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19" y="0"/>
            <a:ext cx="755863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9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6D0AAA-1980-4088-840D-D9D911318D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0267" y="550035"/>
            <a:ext cx="5099138" cy="1120265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8D9DE98-9E63-4332-8E96-697D91545F6C}"/>
              </a:ext>
            </a:extLst>
          </p:cNvPr>
          <p:cNvSpPr txBox="1">
            <a:spLocks/>
          </p:cNvSpPr>
          <p:nvPr userDrawn="1"/>
        </p:nvSpPr>
        <p:spPr>
          <a:xfrm>
            <a:off x="519113" y="1631121"/>
            <a:ext cx="6521450" cy="87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Instructions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4745FB-890A-4B70-852E-A9B905AFF6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1604" y="1949870"/>
            <a:ext cx="2445223" cy="395488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B5B3774-646A-4B0E-8ADC-4B4008089B00}"/>
              </a:ext>
            </a:extLst>
          </p:cNvPr>
          <p:cNvSpPr txBox="1">
            <a:spLocks/>
          </p:cNvSpPr>
          <p:nvPr userDrawn="1"/>
        </p:nvSpPr>
        <p:spPr>
          <a:xfrm>
            <a:off x="519113" y="5345906"/>
            <a:ext cx="3973374" cy="3932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About layouts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Colour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Printing in </a:t>
            </a:r>
            <a:r>
              <a:rPr lang="en-US" dirty="0" err="1"/>
              <a:t>colour</a:t>
            </a:r>
            <a:r>
              <a:rPr lang="en-US" dirty="0"/>
              <a:t> includes the background. If you do not have a </a:t>
            </a:r>
            <a:r>
              <a:rPr lang="en-US" dirty="0" err="1"/>
              <a:t>colour</a:t>
            </a:r>
            <a:r>
              <a:rPr lang="en-US" dirty="0"/>
              <a:t> printer, you can also print in greyscale which omits the background.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Ink-friendly version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Use this layout for </a:t>
            </a:r>
            <a:r>
              <a:rPr lang="en-US" dirty="0" err="1"/>
              <a:t>colour</a:t>
            </a:r>
            <a:r>
              <a:rPr lang="en-US" dirty="0"/>
              <a:t> printing without background.</a:t>
            </a:r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ED6EE7-D9DC-4115-A8F7-7DAC90E0AEFD}"/>
              </a:ext>
            </a:extLst>
          </p:cNvPr>
          <p:cNvSpPr/>
          <p:nvPr userDrawn="1"/>
        </p:nvSpPr>
        <p:spPr>
          <a:xfrm>
            <a:off x="519113" y="2528290"/>
            <a:ext cx="377825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Add a new slide: </a:t>
            </a:r>
          </a:p>
          <a:p>
            <a:pPr lvl="0"/>
            <a:r>
              <a:rPr lang="en-US" sz="2000" dirty="0"/>
              <a:t>At the toolbar, click on “New Slide” (or press </a:t>
            </a:r>
            <a:r>
              <a:rPr lang="en-US" sz="2000" dirty="0" err="1"/>
              <a:t>Ctrl+M</a:t>
            </a:r>
            <a:r>
              <a:rPr lang="en-US" sz="2000" dirty="0"/>
              <a:t>), then click on the layout.</a:t>
            </a:r>
          </a:p>
          <a:p>
            <a:pPr lvl="0"/>
            <a:r>
              <a:rPr lang="en-US" sz="20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Select/change slide layout: </a:t>
            </a:r>
          </a:p>
          <a:p>
            <a:pPr lvl="0"/>
            <a:r>
              <a:rPr lang="en-US" sz="2000" dirty="0"/>
              <a:t>At the toolbar, click on “Layout” (or press </a:t>
            </a:r>
            <a:r>
              <a:rPr lang="en-US" sz="2000" dirty="0" err="1"/>
              <a:t>Alt+H</a:t>
            </a:r>
            <a:r>
              <a:rPr lang="en-US" sz="2000" dirty="0"/>
              <a:t>, L)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51A6E4-F4A8-4966-8A63-B4F1299AC6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1603" y="5621730"/>
            <a:ext cx="2445223" cy="354411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3EE7CBB-73BF-470C-B595-6B7695965A9F}"/>
              </a:ext>
            </a:extLst>
          </p:cNvPr>
          <p:cNvSpPr/>
          <p:nvPr userDrawn="1"/>
        </p:nvSpPr>
        <p:spPr>
          <a:xfrm>
            <a:off x="4492487" y="1730713"/>
            <a:ext cx="954620" cy="954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A06B4A-32AD-4379-B288-5AD2065C9B64}"/>
              </a:ext>
            </a:extLst>
          </p:cNvPr>
          <p:cNvSpPr/>
          <p:nvPr userDrawn="1"/>
        </p:nvSpPr>
        <p:spPr>
          <a:xfrm>
            <a:off x="4519455" y="5265699"/>
            <a:ext cx="954620" cy="954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C75543-E9E1-4C10-9C7B-D4C8B6A023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10060605"/>
            <a:ext cx="7559675" cy="6312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3AA147-9C1F-40CB-8890-C3637DC00AA3}"/>
              </a:ext>
            </a:extLst>
          </p:cNvPr>
          <p:cNvSpPr txBox="1"/>
          <p:nvPr userDrawn="1"/>
        </p:nvSpPr>
        <p:spPr>
          <a:xfrm>
            <a:off x="4492487" y="9798995"/>
            <a:ext cx="2902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Last updated: 9 December 2020</a:t>
            </a:r>
          </a:p>
        </p:txBody>
      </p:sp>
    </p:spTree>
    <p:extLst>
      <p:ext uri="{BB962C8B-B14F-4D97-AF65-F5344CB8AC3E}">
        <p14:creationId xmlns:p14="http://schemas.microsoft.com/office/powerpoint/2010/main" val="32555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68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A5D4505-D892-45A9-84E3-4E888A0E7A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205BB-7BE7-4C22-AB97-E80E84F3DB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/>
              <a:t>Television off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373A4E-36D9-49C2-AD38-E8A08182ED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9BB94-9B6E-4397-A4B9-B42178F031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AU" dirty="0"/>
              <a:t>Devices off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FB82E0-1D87-49E5-9B88-4E1C5E451E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E8BC6D-34B6-4303-8AF9-287CDD2DB2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AU" dirty="0"/>
              <a:t>Bath/Shower time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AB1D6C-F0A0-4C22-8BB5-237435BF48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37A0E0-6046-45F8-BF7B-F78D66804D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AU" dirty="0"/>
              <a:t>Pyjamas 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EE371-445A-4874-B73A-C99E3824D5C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B44047-5D1E-4A93-AF65-CBFCED8042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AU" dirty="0"/>
              <a:t>Clean teeth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77CA81-3A53-4DDD-ADD0-993945496DD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5F105A-5F4A-47D4-B225-F80DFC4A78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dirty="0"/>
              <a:t>Quiet play</a:t>
            </a:r>
          </a:p>
        </p:txBody>
      </p:sp>
    </p:spTree>
    <p:extLst>
      <p:ext uri="{BB962C8B-B14F-4D97-AF65-F5344CB8AC3E}">
        <p14:creationId xmlns:p14="http://schemas.microsoft.com/office/powerpoint/2010/main" val="34993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6D7AC9D-5F11-491F-92F2-C0C7C52FBB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780DC-6A0F-4EF1-90EF-9ADF11A3E3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/>
              <a:t>Story time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F721A-D265-461E-B353-4114F1E8F84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3ABE4-2648-4533-8882-CD85B9397F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AU" dirty="0"/>
              <a:t>Use toilet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948F1B-8EFD-4089-8B68-A1AB3622084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6D737-B032-4A41-9DD6-C9ADED758A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AU" dirty="0"/>
              <a:t>Say “Goodnight”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91E3A0D-3927-487F-A04E-EB0AB56959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4AF67A-C8F3-4A4E-91E6-B6F73BDF5E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AU" dirty="0"/>
              <a:t>Into bed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61DF7F-9D41-483A-AF18-E86C86EE57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A25D45-C9F6-4BE2-BE99-FD9C9636DF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AU" dirty="0"/>
              <a:t>Lights off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4B98DE-DD4D-47DB-A278-92284D850CB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872738-5744-4033-A483-6F98F8A859B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dirty="0"/>
              <a:t>Morning time</a:t>
            </a:r>
          </a:p>
        </p:txBody>
      </p:sp>
    </p:spTree>
    <p:extLst>
      <p:ext uri="{BB962C8B-B14F-4D97-AF65-F5344CB8AC3E}">
        <p14:creationId xmlns:p14="http://schemas.microsoft.com/office/powerpoint/2010/main" val="414984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1095927-CAA3-41EB-AF42-15BBDB1D25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645C40-9288-44BE-B84B-E7699AD59E5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D240E-4B73-4777-A0D1-528B411C98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2E2D8C4-F83B-40F1-AD1B-BC9502580FC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F0E50C-439D-450C-8A7E-D1D5D46B654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D8A9B83-3E54-4715-B74D-821D93AB6D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07E17E4-F76B-424A-AFF1-EAF077C30B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</p:spPr>
        <p:txBody>
          <a:bodyPr/>
          <a:lstStyle/>
          <a:p>
            <a:r>
              <a:rPr lang="en-AU" dirty="0"/>
              <a:t>Television off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FB037B-2B8D-4C10-A5F4-F058CDD1DF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</p:spPr>
        <p:txBody>
          <a:bodyPr/>
          <a:lstStyle/>
          <a:p>
            <a:r>
              <a:rPr lang="en-AU" dirty="0"/>
              <a:t>Devices off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E4CBA5-37C6-49FC-91FB-BFCD830D7A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</p:spPr>
        <p:txBody>
          <a:bodyPr/>
          <a:lstStyle/>
          <a:p>
            <a:r>
              <a:rPr lang="en-AU" dirty="0"/>
              <a:t>Bath/Shower time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BE5F4B3-A0CA-4060-BB52-5F8951B2EF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</p:spPr>
        <p:txBody>
          <a:bodyPr/>
          <a:lstStyle/>
          <a:p>
            <a:r>
              <a:rPr lang="en-AU" dirty="0"/>
              <a:t>Pyjamas on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892C563-1D61-48B7-8630-15FF90F3F2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</p:spPr>
        <p:txBody>
          <a:bodyPr/>
          <a:lstStyle/>
          <a:p>
            <a:r>
              <a:rPr lang="en-AU" dirty="0"/>
              <a:t>Clean teeth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E28EBFE-41EA-4D19-8F73-12E901FABC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</p:spPr>
        <p:txBody>
          <a:bodyPr/>
          <a:lstStyle/>
          <a:p>
            <a:r>
              <a:rPr lang="en-AU" dirty="0"/>
              <a:t>Quiet play</a:t>
            </a:r>
          </a:p>
        </p:txBody>
      </p:sp>
    </p:spTree>
    <p:extLst>
      <p:ext uri="{BB962C8B-B14F-4D97-AF65-F5344CB8AC3E}">
        <p14:creationId xmlns:p14="http://schemas.microsoft.com/office/powerpoint/2010/main" val="127651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5FE5D90-F1C7-4976-AAF2-8DD07CB435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55A23E-0CE0-4FC0-9F25-FE63215487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4A817E-231D-4A3C-8DD8-10920551D9B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B15693-2AF4-441A-8CB8-BDAF16A3E63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671261-2FA7-4FD5-BF3F-FE18EFB5A75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E37DD0-B95E-40F6-BC29-DD917B2B039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3A2D593-58B3-409D-AF78-E8114A0FCA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</p:spPr>
        <p:txBody>
          <a:bodyPr/>
          <a:lstStyle/>
          <a:p>
            <a:r>
              <a:rPr lang="en-AU" dirty="0"/>
              <a:t>Story time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017919-D9B1-4628-BEA8-D3F2AA0290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</p:spPr>
        <p:txBody>
          <a:bodyPr/>
          <a:lstStyle/>
          <a:p>
            <a:r>
              <a:rPr lang="en-AU" dirty="0"/>
              <a:t>Use toilet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AAA9C09-9782-4645-B731-BD660AF42D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</p:spPr>
        <p:txBody>
          <a:bodyPr/>
          <a:lstStyle/>
          <a:p>
            <a:r>
              <a:rPr lang="en-AU" dirty="0"/>
              <a:t>Say “Goodnight”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580B6FE-0CA9-4E3E-A1E3-B12E6F9AA4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</p:spPr>
        <p:txBody>
          <a:bodyPr/>
          <a:lstStyle/>
          <a:p>
            <a:r>
              <a:rPr lang="en-AU" dirty="0"/>
              <a:t>Into bed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1270492-F1E7-4CF3-A240-73FE2C5F47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</p:spPr>
        <p:txBody>
          <a:bodyPr/>
          <a:lstStyle/>
          <a:p>
            <a:r>
              <a:rPr lang="en-AU" dirty="0"/>
              <a:t>Lights off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72594AE-AF10-4707-A5E3-7F63920679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</p:spPr>
        <p:txBody>
          <a:bodyPr/>
          <a:lstStyle/>
          <a:p>
            <a:r>
              <a:rPr lang="en-AU" dirty="0"/>
              <a:t>Morning time</a:t>
            </a:r>
          </a:p>
        </p:txBody>
      </p:sp>
    </p:spTree>
    <p:extLst>
      <p:ext uri="{BB962C8B-B14F-4D97-AF65-F5344CB8AC3E}">
        <p14:creationId xmlns:p14="http://schemas.microsoft.com/office/powerpoint/2010/main" val="3313930621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56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Colour</vt:lpstr>
      <vt:lpstr>Plain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Mystek</dc:creator>
  <cp:lastModifiedBy>Emy</cp:lastModifiedBy>
  <cp:revision>45</cp:revision>
  <dcterms:created xsi:type="dcterms:W3CDTF">2020-11-25T01:08:00Z</dcterms:created>
  <dcterms:modified xsi:type="dcterms:W3CDTF">2020-12-09T05:05:56Z</dcterms:modified>
</cp:coreProperties>
</file>