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906000" cy="6858000" type="A4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2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CF690371-EE40-4D6D-9FC2-5A8B1DE6B5B2}" type="datetimeFigureOut">
              <a:rPr lang="en-AU" smtClean="0"/>
              <a:t>18-Jan-21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55688" y="1279525"/>
            <a:ext cx="4987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41672B95-1980-4D53-A294-E868D0248D7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94794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56842B0-764D-49F0-B946-714F4509C3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00752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45E1D6C-0FF7-4766-8FEC-CCE6E751057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491" y="4805486"/>
            <a:ext cx="6812294" cy="1322835"/>
          </a:xfrm>
          <a:prstGeom prst="rect">
            <a:avLst/>
          </a:prstGeom>
        </p:spPr>
      </p:pic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7757C7DC-E088-4CB2-B13B-D4699EB6CE9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70185" y="1006761"/>
            <a:ext cx="5486400" cy="36576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Click to insert your own image</a:t>
            </a:r>
          </a:p>
        </p:txBody>
      </p:sp>
    </p:spTree>
    <p:extLst>
      <p:ext uri="{BB962C8B-B14F-4D97-AF65-F5344CB8AC3E}">
        <p14:creationId xmlns:p14="http://schemas.microsoft.com/office/powerpoint/2010/main" val="1166661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CCD74B-57EF-4E44-9C4B-64DF6C96EB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B0D1E0-07A5-40A0-A6EF-18CE90E356C0}" type="slidenum">
              <a:rPr lang="en-AU" smtClean="0"/>
              <a:t>‹#›</a:t>
            </a:fld>
            <a:endParaRPr lang="en-A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788CE1-1D54-4FB6-A888-26AF07D53D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96" y="-72551"/>
            <a:ext cx="9913196" cy="7008189"/>
          </a:xfrm>
          <a:prstGeom prst="rect">
            <a:avLst/>
          </a:prstGeom>
        </p:spPr>
      </p:pic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404815EC-F967-4FAE-91E4-79D8802C3AA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88258" y="716592"/>
            <a:ext cx="1630392" cy="276225"/>
          </a:xfrm>
          <a:prstGeom prst="rect">
            <a:avLst/>
          </a:prstGeom>
        </p:spPr>
        <p:txBody>
          <a:bodyPr lIns="36000" tIns="36000" rIns="36000" bIns="36000" anchor="t"/>
          <a:lstStyle>
            <a:lvl1pPr marL="0" indent="0" algn="ctr">
              <a:buNone/>
              <a:defRPr sz="175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AU" dirty="0"/>
              <a:t>Add child’s name</a:t>
            </a:r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1CC257B3-D577-4871-84C8-A28802A62F0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09800" y="1669984"/>
            <a:ext cx="5486400" cy="36576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Click to insert your own image</a:t>
            </a:r>
          </a:p>
        </p:txBody>
      </p:sp>
    </p:spTree>
    <p:extLst>
      <p:ext uri="{BB962C8B-B14F-4D97-AF65-F5344CB8AC3E}">
        <p14:creationId xmlns:p14="http://schemas.microsoft.com/office/powerpoint/2010/main" val="1070772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CCD74B-57EF-4E44-9C4B-64DF6C96EB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B0D1E0-07A5-40A0-A6EF-18CE90E356C0}" type="slidenum">
              <a:rPr lang="en-AU" smtClean="0"/>
              <a:t>‹#›</a:t>
            </a:fld>
            <a:endParaRPr lang="en-A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FE2B57-4746-4341-ADAF-5EA079156B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2551"/>
            <a:ext cx="9906000" cy="7003102"/>
          </a:xfrm>
          <a:prstGeom prst="rect">
            <a:avLst/>
          </a:prstGeom>
        </p:spPr>
      </p:pic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D3B0A3FC-45AB-4F7B-AF55-8F3DBFD032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19645" y="716592"/>
            <a:ext cx="1630392" cy="276225"/>
          </a:xfrm>
          <a:prstGeom prst="rect">
            <a:avLst/>
          </a:prstGeom>
        </p:spPr>
        <p:txBody>
          <a:bodyPr lIns="36000" tIns="36000" rIns="36000" bIns="36000" anchor="t"/>
          <a:lstStyle>
            <a:lvl1pPr marL="0" indent="0" algn="ctr">
              <a:buNone/>
              <a:defRPr sz="175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AU" dirty="0"/>
              <a:t>Add time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CFDE30C6-75F4-44A0-B6A0-80721C6F114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09800" y="1649203"/>
            <a:ext cx="5486400" cy="36576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Click to insert your own image</a:t>
            </a:r>
          </a:p>
        </p:txBody>
      </p:sp>
    </p:spTree>
    <p:extLst>
      <p:ext uri="{BB962C8B-B14F-4D97-AF65-F5344CB8AC3E}">
        <p14:creationId xmlns:p14="http://schemas.microsoft.com/office/powerpoint/2010/main" val="23145002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CF5000-CD9E-42AD-891A-AE5265CEA2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4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04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ader 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DCBBA7D5-AED1-4714-B146-4C2A877228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4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846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CCD74B-57EF-4E44-9C4B-64DF6C96EB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B0D1E0-07A5-40A0-A6EF-18CE90E356C0}" type="slidenum">
              <a:rPr lang="en-AU" smtClean="0"/>
              <a:t>‹#›</a:t>
            </a:fld>
            <a:endParaRPr lang="en-A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BA5C1E-E7D9-4E13-8083-FCEB496154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2551"/>
            <a:ext cx="9906000" cy="7003102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26F943-44E2-4304-9F18-B6E4C680D7A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00069" y="716591"/>
            <a:ext cx="1630392" cy="276225"/>
          </a:xfrm>
          <a:prstGeom prst="rect">
            <a:avLst/>
          </a:prstGeom>
        </p:spPr>
        <p:txBody>
          <a:bodyPr lIns="36000" tIns="36000" rIns="36000" bIns="36000" anchor="t"/>
          <a:lstStyle>
            <a:lvl1pPr marL="0" indent="0" algn="ctr">
              <a:buNone/>
              <a:defRPr sz="175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AU" dirty="0"/>
              <a:t>Add child’s name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A2E7DF6-8875-47FD-9BF3-59D4319703B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09800" y="1669984"/>
            <a:ext cx="5486400" cy="36576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Click to insert your own image</a:t>
            </a:r>
          </a:p>
        </p:txBody>
      </p:sp>
    </p:spTree>
    <p:extLst>
      <p:ext uri="{BB962C8B-B14F-4D97-AF65-F5344CB8AC3E}">
        <p14:creationId xmlns:p14="http://schemas.microsoft.com/office/powerpoint/2010/main" val="3992686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CCD74B-57EF-4E44-9C4B-64DF6C96EB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B0D1E0-07A5-40A0-A6EF-18CE90E356C0}" type="slidenum">
              <a:rPr lang="en-AU" smtClean="0"/>
              <a:t>‹#›</a:t>
            </a:fld>
            <a:endParaRPr lang="en-A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17A5EB-9840-4710-8FE3-FA920BCF46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2551"/>
            <a:ext cx="9906000" cy="7003102"/>
          </a:xfrm>
          <a:prstGeom prst="rect">
            <a:avLst/>
          </a:prstGeom>
        </p:spPr>
      </p:pic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7C95A139-5165-482A-A050-CE3A4400DA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83480" y="716594"/>
            <a:ext cx="1630392" cy="276225"/>
          </a:xfrm>
          <a:prstGeom prst="rect">
            <a:avLst/>
          </a:prstGeom>
        </p:spPr>
        <p:txBody>
          <a:bodyPr lIns="36000" tIns="36000" rIns="36000" bIns="36000" anchor="t"/>
          <a:lstStyle>
            <a:lvl1pPr marL="0" indent="0" algn="ctr">
              <a:buNone/>
              <a:defRPr sz="175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AU" dirty="0"/>
              <a:t>Add child’s name</a:t>
            </a:r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081AD19F-80C6-47FB-A6C9-9607BD010AC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09800" y="1669984"/>
            <a:ext cx="5486400" cy="36576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Click to insert your own image</a:t>
            </a:r>
          </a:p>
        </p:txBody>
      </p:sp>
    </p:spTree>
    <p:extLst>
      <p:ext uri="{BB962C8B-B14F-4D97-AF65-F5344CB8AC3E}">
        <p14:creationId xmlns:p14="http://schemas.microsoft.com/office/powerpoint/2010/main" val="361328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CCD74B-57EF-4E44-9C4B-64DF6C96EB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B0D1E0-07A5-40A0-A6EF-18CE90E356C0}" type="slidenum">
              <a:rPr lang="en-AU" smtClean="0"/>
              <a:t>‹#›</a:t>
            </a:fld>
            <a:endParaRPr lang="en-A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04F5F7-F6C9-4237-9384-E186FF265E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2551"/>
            <a:ext cx="9906000" cy="7003102"/>
          </a:xfrm>
          <a:prstGeom prst="rect">
            <a:avLst/>
          </a:prstGeom>
        </p:spPr>
      </p:pic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98995C1D-75A3-467D-8D79-795B12E64F7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30129" y="716591"/>
            <a:ext cx="1630392" cy="276225"/>
          </a:xfrm>
          <a:prstGeom prst="rect">
            <a:avLst/>
          </a:prstGeom>
        </p:spPr>
        <p:txBody>
          <a:bodyPr lIns="36000" tIns="36000" rIns="36000" bIns="36000" anchor="t"/>
          <a:lstStyle>
            <a:lvl1pPr marL="0" indent="0" algn="ctr">
              <a:buNone/>
              <a:defRPr sz="175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AU" dirty="0"/>
              <a:t>Add child’s name</a:t>
            </a:r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A37455DF-7023-442F-BD37-86869CD8AFD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09800" y="1669984"/>
            <a:ext cx="5486400" cy="36576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Click to insert your own image</a:t>
            </a:r>
          </a:p>
        </p:txBody>
      </p:sp>
    </p:spTree>
    <p:extLst>
      <p:ext uri="{BB962C8B-B14F-4D97-AF65-F5344CB8AC3E}">
        <p14:creationId xmlns:p14="http://schemas.microsoft.com/office/powerpoint/2010/main" val="1289864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CCD74B-57EF-4E44-9C4B-64DF6C96EB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B0D1E0-07A5-40A0-A6EF-18CE90E356C0}" type="slidenum">
              <a:rPr lang="en-AU" smtClean="0"/>
              <a:t>‹#›</a:t>
            </a:fld>
            <a:endParaRPr lang="en-A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08BED8-14E4-4629-9613-945EA0C0D2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2551"/>
            <a:ext cx="9906000" cy="7003102"/>
          </a:xfrm>
          <a:prstGeom prst="rect">
            <a:avLst/>
          </a:prstGeom>
        </p:spPr>
      </p:pic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1C938F4C-5232-4FE8-9EF1-2B1AF2343E3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09800" y="1669984"/>
            <a:ext cx="5486400" cy="36576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Click to insert your own image</a:t>
            </a:r>
          </a:p>
        </p:txBody>
      </p:sp>
    </p:spTree>
    <p:extLst>
      <p:ext uri="{BB962C8B-B14F-4D97-AF65-F5344CB8AC3E}">
        <p14:creationId xmlns:p14="http://schemas.microsoft.com/office/powerpoint/2010/main" val="4221400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CCD74B-57EF-4E44-9C4B-64DF6C96EB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B0D1E0-07A5-40A0-A6EF-18CE90E356C0}" type="slidenum">
              <a:rPr lang="en-AU" smtClean="0"/>
              <a:t>‹#›</a:t>
            </a:fld>
            <a:endParaRPr lang="en-A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FDC3DF-C471-4BEB-9F93-2D27C99891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2551"/>
            <a:ext cx="9906000" cy="7003102"/>
          </a:xfrm>
          <a:prstGeom prst="rect">
            <a:avLst/>
          </a:prstGeom>
        </p:spPr>
      </p:pic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D59254B0-28D0-4A24-B200-A4F62FD1BEA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53488" y="716592"/>
            <a:ext cx="1630392" cy="276225"/>
          </a:xfrm>
          <a:prstGeom prst="rect">
            <a:avLst/>
          </a:prstGeom>
        </p:spPr>
        <p:txBody>
          <a:bodyPr lIns="36000" tIns="36000" rIns="36000" bIns="36000" anchor="t"/>
          <a:lstStyle>
            <a:lvl1pPr marL="0" indent="0" algn="ctr">
              <a:buNone/>
              <a:defRPr sz="175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AU" dirty="0"/>
              <a:t>Add child’s name</a:t>
            </a:r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809E17CE-4699-468A-883A-3D3173FBC96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09800" y="1669984"/>
            <a:ext cx="5486400" cy="36576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Click to insert your own image</a:t>
            </a:r>
          </a:p>
        </p:txBody>
      </p:sp>
    </p:spTree>
    <p:extLst>
      <p:ext uri="{BB962C8B-B14F-4D97-AF65-F5344CB8AC3E}">
        <p14:creationId xmlns:p14="http://schemas.microsoft.com/office/powerpoint/2010/main" val="440101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CCD74B-57EF-4E44-9C4B-64DF6C96EB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B0D1E0-07A5-40A0-A6EF-18CE90E356C0}" type="slidenum">
              <a:rPr lang="en-AU" smtClean="0"/>
              <a:t>‹#›</a:t>
            </a:fld>
            <a:endParaRPr lang="en-A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872808-D692-4C1B-8110-030A2EE5EC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2551"/>
            <a:ext cx="9906000" cy="7003102"/>
          </a:xfrm>
          <a:prstGeom prst="rect">
            <a:avLst/>
          </a:prstGeom>
        </p:spPr>
      </p:pic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517024CA-1031-4876-8F84-C15CD1A4DC5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69744" y="716592"/>
            <a:ext cx="1630392" cy="276225"/>
          </a:xfrm>
          <a:prstGeom prst="rect">
            <a:avLst/>
          </a:prstGeom>
        </p:spPr>
        <p:txBody>
          <a:bodyPr lIns="36000" tIns="36000" rIns="36000" bIns="36000" anchor="t"/>
          <a:lstStyle>
            <a:lvl1pPr marL="0" indent="0" algn="ctr">
              <a:buNone/>
              <a:defRPr sz="175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AU" dirty="0"/>
              <a:t>Add child’s name</a:t>
            </a:r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0942EE2-B1F6-471B-A6FA-795184F7D07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09800" y="1669984"/>
            <a:ext cx="5486400" cy="36576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Click to insert your own image</a:t>
            </a:r>
          </a:p>
        </p:txBody>
      </p:sp>
    </p:spTree>
    <p:extLst>
      <p:ext uri="{BB962C8B-B14F-4D97-AF65-F5344CB8AC3E}">
        <p14:creationId xmlns:p14="http://schemas.microsoft.com/office/powerpoint/2010/main" val="3614940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CCD74B-57EF-4E44-9C4B-64DF6C96EB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B0D1E0-07A5-40A0-A6EF-18CE90E356C0}" type="slidenum">
              <a:rPr lang="en-AU" smtClean="0"/>
              <a:t>‹#›</a:t>
            </a:fld>
            <a:endParaRPr lang="en-A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B8A408-AE18-4555-9B90-28E58D4FFA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2551"/>
            <a:ext cx="9906000" cy="7003102"/>
          </a:xfrm>
          <a:prstGeom prst="rect">
            <a:avLst/>
          </a:prstGeom>
        </p:spPr>
      </p:pic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93BE8A61-CE98-4C08-AE73-DA54B25FC89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09800" y="1669984"/>
            <a:ext cx="5486400" cy="36576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Click to insert your own image</a:t>
            </a:r>
          </a:p>
        </p:txBody>
      </p:sp>
    </p:spTree>
    <p:extLst>
      <p:ext uri="{BB962C8B-B14F-4D97-AF65-F5344CB8AC3E}">
        <p14:creationId xmlns:p14="http://schemas.microsoft.com/office/powerpoint/2010/main" val="2206602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60016" y="6003984"/>
            <a:ext cx="2228850" cy="2501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83B0D1E0-07A5-40A0-A6EF-18CE90E356C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10354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74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2FEAAE34-2509-496E-BB67-9521692CC64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19103535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B3BF606-28B6-4665-8A1B-7C29F7A85C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B0D1E0-07A5-40A0-A6EF-18CE90E356C0}" type="slidenum">
              <a:rPr lang="en-AU" smtClean="0"/>
              <a:t>10</a:t>
            </a:fld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1F8602-B902-4935-B914-A631AE97404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46B702A-5AD8-4B4B-9E7F-66C4CA2AFA0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28729339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57AD8F6-14DE-43AC-A098-2158EF31A0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B0D1E0-07A5-40A0-A6EF-18CE90E356C0}" type="slidenum">
              <a:rPr lang="en-AU" smtClean="0"/>
              <a:t>11</a:t>
            </a:fld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BAC009-A3FB-4842-A5C4-5249B6573F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A3DAB8F-52E1-4DE9-B0B9-92312E4ADD5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36961702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1892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9130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6661AF9-E4DA-45D1-8474-690FDD1AB6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B0D1E0-07A5-40A0-A6EF-18CE90E356C0}" type="slidenum">
              <a:rPr lang="en-AU" smtClean="0"/>
              <a:t>3</a:t>
            </a:fld>
            <a:endParaRPr lang="en-AU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141355C-EB97-484F-BAD6-25FBF6B65A5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239E8E2-A351-47F7-8998-4741B9E40FD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3695277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F73D4EF-3E37-4E1A-B89F-D373E8A612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B0D1E0-07A5-40A0-A6EF-18CE90E356C0}" type="slidenum">
              <a:rPr lang="en-AU" smtClean="0"/>
              <a:t>4</a:t>
            </a:fld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60F57E-CEED-4588-B1B1-33D229B9C3D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4106B36-44BF-4090-86AB-9BB42514AFC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3441900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FA74CE0-6FC7-4782-8DD9-461EDFE54A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B0D1E0-07A5-40A0-A6EF-18CE90E356C0}" type="slidenum">
              <a:rPr lang="en-AU" smtClean="0"/>
              <a:t>5</a:t>
            </a:fld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D97EC6-BBE2-43AC-9CBB-8781070505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BC90B6D-D893-4371-918C-EB589918E6C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590705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13A85EA-2952-41B2-B71D-627DE9BC425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B0D1E0-07A5-40A0-A6EF-18CE90E356C0}" type="slidenum">
              <a:rPr lang="en-AU" smtClean="0"/>
              <a:t>6</a:t>
            </a:fld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F8FBEF-4BB5-40AE-82A8-E77BEA1CD3A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811663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EC6CED9-C01E-4524-B518-B22C587B12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B0D1E0-07A5-40A0-A6EF-18CE90E356C0}" type="slidenum">
              <a:rPr lang="en-AU" smtClean="0"/>
              <a:t>7</a:t>
            </a:fld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DA2434-051B-46AD-A00D-58943B0AAB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4CD6979-B2D2-4FD3-AF16-7C164A818C1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3065969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C455B37-34E3-4363-968C-2D36FE16742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B0D1E0-07A5-40A0-A6EF-18CE90E356C0}" type="slidenum">
              <a:rPr lang="en-AU" smtClean="0"/>
              <a:t>8</a:t>
            </a:fld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6B8297-F9D0-49B0-AECB-E4A3277C942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FACCF83-3012-43C5-A654-42E1D1D8D07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3570053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6739694-DF5D-4DC5-8D75-53F05B51B89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B0D1E0-07A5-40A0-A6EF-18CE90E356C0}" type="slidenum">
              <a:rPr lang="en-AU" smtClean="0"/>
              <a:t>9</a:t>
            </a:fld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B180E49-4B67-4609-84AA-4875BBC700F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163208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</TotalTime>
  <Words>9</Words>
  <Application>Microsoft Office PowerPoint</Application>
  <PresentationFormat>A4 Paper (210x297 mm)</PresentationFormat>
  <Paragraphs>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Emy</dc:creator>
  <cp:lastModifiedBy>Emy</cp:lastModifiedBy>
  <cp:revision>10</cp:revision>
  <dcterms:created xsi:type="dcterms:W3CDTF">2020-12-09T03:59:42Z</dcterms:created>
  <dcterms:modified xsi:type="dcterms:W3CDTF">2021-01-18T00:44:11Z</dcterms:modified>
</cp:coreProperties>
</file>