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7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6"/>
    <a:srgbClr val="D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2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0371-EE40-4D6D-9FC2-5A8B1DE6B5B2}" type="datetimeFigureOut">
              <a:rPr lang="en-AU" smtClean="0"/>
              <a:t>15-Jul-21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72B95-1980-4D53-A294-E868D0248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79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3B96C2-FF0F-40F2-88D8-7E1552223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6400"/>
            <a:ext cx="9943937" cy="7029921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257E143-5BD2-44B2-8190-2438554709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146525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16666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BF237F-50E3-4B51-AEEA-C42C0C1A22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0324"/>
            <a:ext cx="9943937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669984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077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BF237F-50E3-4B51-AEEA-C42C0C1A22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0324"/>
            <a:ext cx="9943937" cy="70299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544090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930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BF237F-50E3-4B51-AEEA-C42C0C1A22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90324"/>
            <a:ext cx="9943935" cy="70299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689862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5313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0CCF6B-C528-4D3F-BB64-8D7E64F0E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400"/>
            <a:ext cx="9943938" cy="702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er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2E6439-3A26-495F-966B-457601B2E3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4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F4B191-6BA3-4E28-B306-C2CAA0AA0E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5961"/>
            <a:ext cx="9943937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A2E7DF6-8875-47FD-9BF3-59D4319703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669984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268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9BB3E1-8D12-4F9C-A662-4E37FF5E11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5961"/>
            <a:ext cx="9943937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F6A1597-5524-4A81-853E-BE1BFCC32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713148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32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51366B-A9E4-4552-9C5E-CE97979619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5961"/>
            <a:ext cx="9943937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A25010D-DDB5-4E36-9E85-161AEBC69F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590472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28986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A4EEEC-72C8-4C31-9709-D177F031C7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5961"/>
            <a:ext cx="9943937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1C938F4C-5232-4FE8-9EF1-2B1AF2343E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461332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22140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73865A-6873-4D15-97D7-32F1591F5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6400"/>
            <a:ext cx="9943937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09E17CE-4699-468A-883A-3D3173FBC96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393624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4010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EB77C1-8C87-4D49-9FF5-6EE0319850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6400"/>
            <a:ext cx="9943937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942EE2-B1F6-471B-A6FA-795184F7D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424822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494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0A95AD-B61F-49A9-A50D-12647CD2B5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6400"/>
            <a:ext cx="9943937" cy="70299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CD74B-57EF-4E44-9C4B-64DF6C96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3BE8A61-CE98-4C08-AE73-DA54B25FC89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696146"/>
            <a:ext cx="54864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220660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0016" y="6003984"/>
            <a:ext cx="2228850" cy="250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035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4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90" r:id="rId11"/>
    <p:sldLayoutId id="2147483691" r:id="rId12"/>
    <p:sldLayoutId id="214748368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7503F6-D1DF-478E-A1D7-50FCF1D5D3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910353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3BF606-28B6-4665-8A1B-7C29F7A85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10</a:t>
            </a:fld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E65631-5919-49F7-9F78-D3FD0EFDA8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872933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B2E449-75A3-4407-8B46-744ADA6B57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pPr/>
              <a:t>11</a:t>
            </a:fld>
            <a:endParaRPr lang="en-AU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6C43CF-6B01-48AC-82F1-AE5B38CD58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107369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57DD05-8E57-4B3C-9042-BA92AD7CE5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pPr/>
              <a:t>12</a:t>
            </a:fld>
            <a:endParaRPr lang="en-AU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AB8B167-59A8-4F4B-AD97-FB8D4F70614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657658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892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13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661AF9-E4DA-45D1-8474-690FDD1AB6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3</a:t>
            </a:fld>
            <a:endParaRPr lang="en-AU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623E9F-5C8B-45F8-8162-F2EB5539B4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9527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73D4EF-3E37-4E1A-B89F-D373E8A61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4</a:t>
            </a:fld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794265D-640F-42E7-B3D1-8FCDC8D259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44190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A74CE0-6FC7-4782-8DD9-461EDFE54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5</a:t>
            </a:fld>
            <a:endParaRPr lang="en-AU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A56BF48-E98F-4E4B-9921-77A7420D31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9070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3A85EA-2952-41B2-B71D-627DE9BC42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6</a:t>
            </a:fld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D8BDA-8167-4F81-A10D-5B04513914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81166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C6CED9-C01E-4524-B518-B22C587B12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7</a:t>
            </a:fld>
            <a:endParaRPr lang="en-AU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F34302-9A79-426D-937A-E1697EBF53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06596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455B37-34E3-4363-968C-2D36FE1674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8</a:t>
            </a:fld>
            <a:endParaRPr lang="en-AU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0638D44-BE78-4FA9-9718-3ECC535E91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57005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739694-DF5D-4DC5-8D75-53F05B51B8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0D1E0-07A5-40A0-A6EF-18CE90E356C0}" type="slidenum">
              <a:rPr lang="en-AU" smtClean="0"/>
              <a:t>9</a:t>
            </a:fld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A8CC0B-FE9F-4E56-A835-BD7C3D768B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63208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1451</TotalTime>
  <Words>10</Words>
  <Application>Microsoft Office PowerPoint</Application>
  <PresentationFormat>A4 Paper (210x297 mm)</PresentationFormat>
  <Paragraphs>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Deakin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move when I feel angry - AllPlay Learn</dc:title>
  <dc:creator>AllPlay - Deakin University</dc:creator>
  <dc:description>Copyright Deakin University. All Rights Reserved. 
Information on reproducing this story can be found at: 
allplaylearn.org.au/copyright</dc:description>
  <cp:lastModifiedBy>Emy</cp:lastModifiedBy>
  <dcterms:created xsi:type="dcterms:W3CDTF">2020-12-09T03:59:42Z</dcterms:created>
  <dcterms:modified xsi:type="dcterms:W3CDTF">2021-07-15T01:50:54Z</dcterms:modified>
</cp:coreProperties>
</file>