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3936" y="1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15-Jul-21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B96C2-FF0F-40F2-88D8-7E1552223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146525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324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B90925-4819-4347-AF30-9B7741EDB5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CCF6B-C528-4D3F-BB64-8D7E64F0E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E6439-3A26-495F-966B-457601B2E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4B191-6BA3-4E28-B306-C2CAA0AA0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091AE2-7133-4BA1-8047-311B13B4F0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9BB3E1-8D12-4F9C-A662-4E37FF5E1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892B600-E395-4366-8226-E74C1EC42A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51366B-A9E4-4552-9C5E-CE9797961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D364A57-C641-4B08-9403-6D7A8F4B6C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4EEEC-72C8-4C31-9709-D177F031C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01742FD-63D8-4BDC-9EA0-35C80BE4E0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3865A-6873-4D15-97D7-32F1591F5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13" y="-94713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B77C1-8C87-4D49-9FF5-6EE031985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6F2F985-5025-4FD8-B18F-DC59A0825CD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A95AD-B61F-49A9-A50D-12647CD2B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7394D72-40FC-410E-A334-01A092429D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18114" y="15004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616E77C-7AB9-4BFC-ADCC-CAB8CA196A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BF606-28B6-4665-8A1B-7C29F7A85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10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08CAA6-3627-47BB-84F7-27FCC0B367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61AF9-E4DA-45D1-8474-690FDD1AB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3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469287-7CD3-4B47-8254-C33C2CAE54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73D4EF-3E37-4E1A-B89F-D373E8A61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4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A7695-3BA7-4C0B-ABF3-3C7844D3D2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74CE0-6FC7-4782-8DD9-461EDFE54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5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38526-E977-4B9E-BDA0-2242A02C10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A85EA-2952-41B2-B71D-627DE9BC4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6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B5C74-6153-437D-B9DC-18023571BF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6CED9-C01E-4524-B518-B22C587B1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7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AA71B-ACBB-40E6-9DE2-84C33FD03C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55B37-34E3-4363-968C-2D36FE167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8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FAF6D-25EC-4A63-8500-2FBE99CED9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39694-DF5D-4DC5-8D75-53F05B51B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9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99BA4-27D5-42E3-A69D-BCAA88D2A7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1467</TotalTime>
  <Words>8</Words>
  <Application>Microsoft Office PowerPoint</Application>
  <PresentationFormat>A4 Paper (210x297 mm)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sad - AllPlay Learn</dc:title>
  <dc:creator>Emy</dc:creator>
  <dc:description>Copyright Deakin University. All Rights Reserved. 
Information on reproducing this story can be found at: 
allplaylearn.org.au/copyright</dc:description>
  <cp:lastModifiedBy>Emy</cp:lastModifiedBy>
  <dcterms:created xsi:type="dcterms:W3CDTF">2020-12-09T03:59:42Z</dcterms:created>
  <dcterms:modified xsi:type="dcterms:W3CDTF">2021-07-15T02:03:02Z</dcterms:modified>
</cp:coreProperties>
</file>