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2612" y="1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14-Jul-21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96C2-FF0F-40F2-88D8-7E1552223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14652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324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CCF6B-C528-4D3F-BB64-8D7E64F0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E6439-3A26-495F-966B-457601B2E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4B191-6BA3-4E28-B306-C2CAA0AA0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61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BB3E1-8D12-4F9C-A662-4E37FF5E1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61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71314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51366B-A9E4-4552-9C5E-CE9797961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61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4EEEC-72C8-4C31-9709-D177F031C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61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30893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865A-6873-4D15-97D7-32F1591F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72492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B77C1-8C87-4D49-9FF5-6EE03198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A95AD-B61F-49A9-A50D-12647CD2B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391350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16E77C-7AB9-4BFC-ADCC-CAB8CA196A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F606-28B6-4665-8A1B-7C29F7A8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10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61AF9-E4DA-45D1-8474-690FDD1A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3</a:t>
            </a:fld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3D4EF-3E37-4E1A-B89F-D373E8A61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4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74CE0-6FC7-4782-8DD9-461EDFE54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5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85EA-2952-41B2-B71D-627DE9BC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6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CED9-C01E-4524-B518-B22C587B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7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55B37-34E3-4363-968C-2D36FE1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8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39694-DF5D-4DC5-8D75-53F05B51B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9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8</Words>
  <Application>Microsoft Office PowerPoint</Application>
  <PresentationFormat>A4 Paper (210x297 mm)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worried - AllPlay Learn</dc:title>
  <dc:creator>Emy</dc:creator>
  <dc:description>Copyright Deakin University. All Rights Reserved. 
Information on reproducing this story can be found at: 
allplaylearn.org.au/copyright</dc:description>
  <cp:lastModifiedBy>Emy</cp:lastModifiedBy>
  <dcterms:created xsi:type="dcterms:W3CDTF">2020-12-09T03:59:42Z</dcterms:created>
  <dcterms:modified xsi:type="dcterms:W3CDTF">2021-07-15T01:33:03Z</dcterms:modified>
</cp:coreProperties>
</file>